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3171" r:id="rId2"/>
  </p:sldIdLst>
  <p:sldSz cx="9144000" cy="6858000" type="letter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</p:showPr>
  <p:clrMru>
    <a:srgbClr val="CACACA"/>
    <a:srgbClr val="F0B41C"/>
    <a:srgbClr val="BA3106"/>
    <a:srgbClr val="FFCD00"/>
    <a:srgbClr val="FFD400"/>
    <a:srgbClr val="DB8D01"/>
    <a:srgbClr val="994F14"/>
    <a:srgbClr val="F69718"/>
    <a:srgbClr val="8A54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9" autoAdjust="0"/>
    <p:restoredTop sz="94660"/>
  </p:normalViewPr>
  <p:slideViewPr>
    <p:cSldViewPr snapToGrid="0">
      <p:cViewPr>
        <p:scale>
          <a:sx n="80" d="100"/>
          <a:sy n="80" d="100"/>
        </p:scale>
        <p:origin x="-1890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1962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2373" cy="45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t" anchorCtr="0" compatLnSpc="1">
            <a:prstTxWarp prst="textNoShape">
              <a:avLst/>
            </a:prstTxWarp>
          </a:bodyPr>
          <a:lstStyle>
            <a:lvl1pPr algn="l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973" y="0"/>
            <a:ext cx="3019238" cy="45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t" anchorCtr="0" compatLnSpc="1">
            <a:prstTxWarp prst="textNoShape">
              <a:avLst/>
            </a:prstTxWarp>
          </a:bodyPr>
          <a:lstStyle>
            <a:lvl1pPr algn="r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5877"/>
            <a:ext cx="3022373" cy="4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b" anchorCtr="0" compatLnSpc="1">
            <a:prstTxWarp prst="textNoShape">
              <a:avLst/>
            </a:prstTxWarp>
          </a:bodyPr>
          <a:lstStyle>
            <a:lvl1pPr algn="l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973" y="8815877"/>
            <a:ext cx="3019238" cy="4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b" anchorCtr="0" compatLnSpc="1">
            <a:prstTxWarp prst="textNoShape">
              <a:avLst/>
            </a:prstTxWarp>
          </a:bodyPr>
          <a:lstStyle>
            <a:lvl1pPr algn="r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fld id="{3FD55080-DEF7-484D-9681-850C94ECC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2373" cy="45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t" anchorCtr="0" compatLnSpc="1">
            <a:prstTxWarp prst="textNoShape">
              <a:avLst/>
            </a:prstTxWarp>
          </a:bodyPr>
          <a:lstStyle>
            <a:lvl1pPr algn="l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1973" y="0"/>
            <a:ext cx="3019238" cy="45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t" anchorCtr="0" compatLnSpc="1">
            <a:prstTxWarp prst="textNoShape">
              <a:avLst/>
            </a:prstTxWarp>
          </a:bodyPr>
          <a:lstStyle>
            <a:lvl1pPr algn="r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19300" y="312738"/>
            <a:ext cx="2935288" cy="220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0" y="2660152"/>
            <a:ext cx="6971210" cy="623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5877"/>
            <a:ext cx="3022373" cy="4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b" anchorCtr="0" compatLnSpc="1">
            <a:prstTxWarp prst="textNoShape">
              <a:avLst/>
            </a:prstTxWarp>
          </a:bodyPr>
          <a:lstStyle>
            <a:lvl1pPr algn="l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1973" y="8815877"/>
            <a:ext cx="3019238" cy="4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b" anchorCtr="0" compatLnSpc="1">
            <a:prstTxWarp prst="textNoShape">
              <a:avLst/>
            </a:prstTxWarp>
          </a:bodyPr>
          <a:lstStyle>
            <a:lvl1pPr algn="r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fld id="{1D075A43-CEDB-490C-B737-8B9D4A38F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1600"/>
      </a:spcBef>
      <a:spcAft>
        <a:spcPct val="0"/>
      </a:spcAft>
      <a:defRPr sz="16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ts val="1600"/>
      </a:spcBef>
      <a:spcAft>
        <a:spcPct val="0"/>
      </a:spcAft>
      <a:defRPr sz="16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ts val="1600"/>
      </a:spcBef>
      <a:spcAft>
        <a:spcPct val="0"/>
      </a:spcAft>
      <a:defRPr sz="16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ts val="1600"/>
      </a:spcBef>
      <a:spcAft>
        <a:spcPct val="0"/>
      </a:spcAft>
      <a:defRPr sz="16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ts val="1600"/>
      </a:spcBef>
      <a:spcAft>
        <a:spcPct val="0"/>
      </a:spcAft>
      <a:defRPr sz="16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484"/>
            <a:fld id="{88BE1086-2292-4C9A-9A6B-660D355AAF79}" type="slidenum">
              <a:rPr lang="en-US" smtClean="0">
                <a:latin typeface="Times New Roman" pitchFamily="18" charset="0"/>
              </a:rPr>
              <a:pPr defTabSz="919484"/>
              <a:t>1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007803OL_GA.jpg"/>
          <p:cNvPicPr>
            <a:picLocks noChangeAspect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 bwMode="auto">
          <a:xfrm>
            <a:off x="0" y="52705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9144000" cy="20224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97"/>
          <p:cNvSpPr>
            <a:spLocks noChangeArrowheads="1"/>
          </p:cNvSpPr>
          <p:nvPr/>
        </p:nvSpPr>
        <p:spPr bwMode="auto">
          <a:xfrm>
            <a:off x="0" y="6069013"/>
            <a:ext cx="9144000" cy="788987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Line 48"/>
          <p:cNvSpPr>
            <a:spLocks noChangeShapeType="1"/>
          </p:cNvSpPr>
          <p:nvPr/>
        </p:nvSpPr>
        <p:spPr bwMode="auto">
          <a:xfrm flipH="1" flipV="1">
            <a:off x="0" y="6384925"/>
            <a:ext cx="6521450" cy="11113"/>
          </a:xfrm>
          <a:prstGeom prst="line">
            <a:avLst/>
          </a:prstGeom>
          <a:noFill/>
          <a:ln w="38100">
            <a:solidFill>
              <a:srgbClr val="E3A2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Freeform 46"/>
          <p:cNvSpPr>
            <a:spLocks/>
          </p:cNvSpPr>
          <p:nvPr/>
        </p:nvSpPr>
        <p:spPr bwMode="auto">
          <a:xfrm>
            <a:off x="0" y="6092825"/>
            <a:ext cx="3157538" cy="1825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253" y="0"/>
              </a:cxn>
              <a:cxn ang="0">
                <a:pos x="2160" y="93"/>
              </a:cxn>
              <a:cxn ang="0">
                <a:pos x="0" y="93"/>
              </a:cxn>
            </a:cxnLst>
            <a:rect l="0" t="0" r="r" b="b"/>
            <a:pathLst>
              <a:path w="2253" h="93">
                <a:moveTo>
                  <a:pt x="3" y="0"/>
                </a:moveTo>
                <a:lnTo>
                  <a:pt x="2253" y="0"/>
                </a:lnTo>
                <a:lnTo>
                  <a:pt x="2160" y="93"/>
                </a:lnTo>
                <a:lnTo>
                  <a:pt x="0" y="93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Rectangle 121"/>
          <p:cNvSpPr>
            <a:spLocks noChangeArrowheads="1"/>
          </p:cNvSpPr>
          <p:nvPr/>
        </p:nvSpPr>
        <p:spPr bwMode="auto">
          <a:xfrm>
            <a:off x="3970338" y="6286500"/>
            <a:ext cx="4065587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Line 49"/>
          <p:cNvSpPr>
            <a:spLocks noChangeShapeType="1"/>
          </p:cNvSpPr>
          <p:nvPr/>
        </p:nvSpPr>
        <p:spPr bwMode="auto">
          <a:xfrm flipH="1">
            <a:off x="0" y="6199188"/>
            <a:ext cx="6343650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Freeform 51"/>
          <p:cNvSpPr>
            <a:spLocks/>
          </p:cNvSpPr>
          <p:nvPr/>
        </p:nvSpPr>
        <p:spPr bwMode="auto">
          <a:xfrm>
            <a:off x="0" y="6467475"/>
            <a:ext cx="5400675" cy="2587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759" y="0"/>
              </a:cxn>
              <a:cxn ang="0">
                <a:pos x="3651" y="84"/>
              </a:cxn>
              <a:cxn ang="0">
                <a:pos x="0" y="87"/>
              </a:cxn>
            </a:cxnLst>
            <a:rect l="0" t="0" r="r" b="b"/>
            <a:pathLst>
              <a:path w="3759" h="87">
                <a:moveTo>
                  <a:pt x="5" y="0"/>
                </a:moveTo>
                <a:lnTo>
                  <a:pt x="3759" y="0"/>
                </a:lnTo>
                <a:lnTo>
                  <a:pt x="3651" y="84"/>
                </a:lnTo>
                <a:lnTo>
                  <a:pt x="0" y="87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Line 53"/>
          <p:cNvSpPr>
            <a:spLocks noChangeShapeType="1"/>
          </p:cNvSpPr>
          <p:nvPr/>
        </p:nvSpPr>
        <p:spPr bwMode="auto">
          <a:xfrm flipH="1">
            <a:off x="0" y="6538913"/>
            <a:ext cx="6905625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Line 49"/>
          <p:cNvSpPr>
            <a:spLocks noChangeShapeType="1"/>
          </p:cNvSpPr>
          <p:nvPr/>
        </p:nvSpPr>
        <p:spPr bwMode="auto">
          <a:xfrm flipH="1">
            <a:off x="0" y="6135688"/>
            <a:ext cx="8967788" cy="635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Line 54"/>
          <p:cNvSpPr>
            <a:spLocks noChangeShapeType="1"/>
          </p:cNvSpPr>
          <p:nvPr/>
        </p:nvSpPr>
        <p:spPr bwMode="auto">
          <a:xfrm flipH="1">
            <a:off x="0" y="6780213"/>
            <a:ext cx="8488363" cy="1270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15" name="Straight Connector 37"/>
          <p:cNvCxnSpPr>
            <a:cxnSpLocks noChangeShapeType="1"/>
          </p:cNvCxnSpPr>
          <p:nvPr/>
        </p:nvCxnSpPr>
        <p:spPr bwMode="auto">
          <a:xfrm rot="10800000">
            <a:off x="0" y="6602413"/>
            <a:ext cx="7753350" cy="1587"/>
          </a:xfrm>
          <a:prstGeom prst="line">
            <a:avLst/>
          </a:prstGeom>
          <a:noFill/>
          <a:ln w="22225" algn="ctr">
            <a:solidFill>
              <a:srgbClr val="DB8D01"/>
            </a:solidFill>
            <a:round/>
            <a:headEnd/>
            <a:tailEnd/>
          </a:ln>
        </p:spPr>
      </p:cxnSp>
      <p:pic>
        <p:nvPicPr>
          <p:cNvPr id="16" name="Picture 22" descr="UP2.gif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869113" y="6224588"/>
            <a:ext cx="2032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97"/>
          <p:cNvSpPr>
            <a:spLocks noChangeArrowheads="1"/>
          </p:cNvSpPr>
          <p:nvPr/>
        </p:nvSpPr>
        <p:spPr bwMode="auto">
          <a:xfrm>
            <a:off x="0" y="1951038"/>
            <a:ext cx="9144000" cy="107950"/>
          </a:xfrm>
          <a:prstGeom prst="rect">
            <a:avLst/>
          </a:prstGeom>
          <a:solidFill>
            <a:srgbClr val="BA310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Rectangle 97"/>
          <p:cNvSpPr>
            <a:spLocks noChangeArrowheads="1"/>
          </p:cNvSpPr>
          <p:nvPr/>
        </p:nvSpPr>
        <p:spPr bwMode="auto">
          <a:xfrm>
            <a:off x="0" y="1976438"/>
            <a:ext cx="9144000" cy="79375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19" name="Straight Connector 37"/>
          <p:cNvCxnSpPr>
            <a:cxnSpLocks noChangeShapeType="1"/>
          </p:cNvCxnSpPr>
          <p:nvPr/>
        </p:nvCxnSpPr>
        <p:spPr bwMode="auto">
          <a:xfrm>
            <a:off x="0" y="365760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0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3367881" y="3007519"/>
            <a:ext cx="9525" cy="6745288"/>
          </a:xfrm>
          <a:prstGeom prst="line">
            <a:avLst/>
          </a:prstGeom>
          <a:noFill/>
          <a:ln w="38100" algn="ctr">
            <a:solidFill>
              <a:srgbClr val="BA3106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95" y="285750"/>
            <a:ext cx="8569605" cy="1409700"/>
          </a:xfrm>
        </p:spPr>
        <p:txBody>
          <a:bodyPr/>
          <a:lstStyle>
            <a:lvl1pPr algn="l">
              <a:defRPr sz="3200" b="1" cap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396" y="1570325"/>
            <a:ext cx="8569604" cy="537882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3" name="Picture 22" descr="150.w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81456" y="1403748"/>
            <a:ext cx="1344455" cy="466344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242888"/>
            <a:ext cx="8882062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49238" y="1200150"/>
            <a:ext cx="8599487" cy="47640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007501RR.jpg"/>
          <p:cNvPicPr>
            <a:picLocks noChangeAspect="1"/>
          </p:cNvPicPr>
          <p:nvPr/>
        </p:nvPicPr>
        <p:blipFill>
          <a:blip r:embed="rId2" cstate="print"/>
          <a:srcRect l="33789" r="10820" b="10330"/>
          <a:stretch>
            <a:fillRect/>
          </a:stretch>
        </p:blipFill>
        <p:spPr bwMode="auto">
          <a:xfrm>
            <a:off x="5348288" y="2038350"/>
            <a:ext cx="3795712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over"/>
          <p:cNvPicPr>
            <a:picLocks noChangeAspect="1" noChangeArrowheads="1"/>
          </p:cNvPicPr>
          <p:nvPr/>
        </p:nvPicPr>
        <p:blipFill>
          <a:blip r:embed="rId3" cstate="print"/>
          <a:srcRect l="1801" r="16493"/>
          <a:stretch>
            <a:fillRect/>
          </a:stretch>
        </p:blipFill>
        <p:spPr bwMode="auto">
          <a:xfrm>
            <a:off x="0" y="1430338"/>
            <a:ext cx="5505450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0" y="0"/>
            <a:ext cx="9144000" cy="20224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97"/>
          <p:cNvSpPr>
            <a:spLocks noChangeArrowheads="1"/>
          </p:cNvSpPr>
          <p:nvPr/>
        </p:nvSpPr>
        <p:spPr bwMode="auto">
          <a:xfrm>
            <a:off x="0" y="6069013"/>
            <a:ext cx="9144000" cy="788987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Line 48"/>
          <p:cNvSpPr>
            <a:spLocks noChangeShapeType="1"/>
          </p:cNvSpPr>
          <p:nvPr/>
        </p:nvSpPr>
        <p:spPr bwMode="auto">
          <a:xfrm flipH="1" flipV="1">
            <a:off x="0" y="6384925"/>
            <a:ext cx="6521450" cy="11113"/>
          </a:xfrm>
          <a:prstGeom prst="line">
            <a:avLst/>
          </a:prstGeom>
          <a:noFill/>
          <a:ln w="38100">
            <a:solidFill>
              <a:srgbClr val="E3A2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Freeform 46"/>
          <p:cNvSpPr>
            <a:spLocks/>
          </p:cNvSpPr>
          <p:nvPr/>
        </p:nvSpPr>
        <p:spPr bwMode="auto">
          <a:xfrm>
            <a:off x="0" y="6092825"/>
            <a:ext cx="3157538" cy="1825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253" y="0"/>
              </a:cxn>
              <a:cxn ang="0">
                <a:pos x="2160" y="93"/>
              </a:cxn>
              <a:cxn ang="0">
                <a:pos x="0" y="93"/>
              </a:cxn>
            </a:cxnLst>
            <a:rect l="0" t="0" r="r" b="b"/>
            <a:pathLst>
              <a:path w="2253" h="93">
                <a:moveTo>
                  <a:pt x="3" y="0"/>
                </a:moveTo>
                <a:lnTo>
                  <a:pt x="2253" y="0"/>
                </a:lnTo>
                <a:lnTo>
                  <a:pt x="2160" y="93"/>
                </a:lnTo>
                <a:lnTo>
                  <a:pt x="0" y="93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Rectangle 121"/>
          <p:cNvSpPr>
            <a:spLocks noChangeArrowheads="1"/>
          </p:cNvSpPr>
          <p:nvPr/>
        </p:nvSpPr>
        <p:spPr bwMode="auto">
          <a:xfrm>
            <a:off x="3970338" y="6286500"/>
            <a:ext cx="4065587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Line 49"/>
          <p:cNvSpPr>
            <a:spLocks noChangeShapeType="1"/>
          </p:cNvSpPr>
          <p:nvPr/>
        </p:nvSpPr>
        <p:spPr bwMode="auto">
          <a:xfrm flipH="1">
            <a:off x="0" y="6199188"/>
            <a:ext cx="6343650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Freeform 51"/>
          <p:cNvSpPr>
            <a:spLocks/>
          </p:cNvSpPr>
          <p:nvPr/>
        </p:nvSpPr>
        <p:spPr bwMode="auto">
          <a:xfrm>
            <a:off x="0" y="6467475"/>
            <a:ext cx="5400675" cy="2587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759" y="0"/>
              </a:cxn>
              <a:cxn ang="0">
                <a:pos x="3651" y="84"/>
              </a:cxn>
              <a:cxn ang="0">
                <a:pos x="0" y="87"/>
              </a:cxn>
            </a:cxnLst>
            <a:rect l="0" t="0" r="r" b="b"/>
            <a:pathLst>
              <a:path w="3759" h="87">
                <a:moveTo>
                  <a:pt x="5" y="0"/>
                </a:moveTo>
                <a:lnTo>
                  <a:pt x="3759" y="0"/>
                </a:lnTo>
                <a:lnTo>
                  <a:pt x="3651" y="84"/>
                </a:lnTo>
                <a:lnTo>
                  <a:pt x="0" y="87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Line 53"/>
          <p:cNvSpPr>
            <a:spLocks noChangeShapeType="1"/>
          </p:cNvSpPr>
          <p:nvPr/>
        </p:nvSpPr>
        <p:spPr bwMode="auto">
          <a:xfrm flipH="1">
            <a:off x="0" y="6538913"/>
            <a:ext cx="6905625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Line 49"/>
          <p:cNvSpPr>
            <a:spLocks noChangeShapeType="1"/>
          </p:cNvSpPr>
          <p:nvPr/>
        </p:nvSpPr>
        <p:spPr bwMode="auto">
          <a:xfrm flipH="1">
            <a:off x="0" y="6135688"/>
            <a:ext cx="8967788" cy="635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Line 54"/>
          <p:cNvSpPr>
            <a:spLocks noChangeShapeType="1"/>
          </p:cNvSpPr>
          <p:nvPr/>
        </p:nvSpPr>
        <p:spPr bwMode="auto">
          <a:xfrm flipH="1">
            <a:off x="0" y="6780213"/>
            <a:ext cx="8488363" cy="1270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16" name="Straight Connector 37"/>
          <p:cNvCxnSpPr>
            <a:cxnSpLocks noChangeShapeType="1"/>
          </p:cNvCxnSpPr>
          <p:nvPr/>
        </p:nvCxnSpPr>
        <p:spPr bwMode="auto">
          <a:xfrm rot="10800000">
            <a:off x="0" y="6602413"/>
            <a:ext cx="7753350" cy="1587"/>
          </a:xfrm>
          <a:prstGeom prst="line">
            <a:avLst/>
          </a:prstGeom>
          <a:noFill/>
          <a:ln w="22225" algn="ctr">
            <a:solidFill>
              <a:srgbClr val="DB8D01"/>
            </a:solidFill>
            <a:round/>
            <a:headEnd/>
            <a:tailEnd/>
          </a:ln>
        </p:spPr>
      </p:cxnSp>
      <p:pic>
        <p:nvPicPr>
          <p:cNvPr id="17" name="Picture 22" descr="UP2.gif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869113" y="6224588"/>
            <a:ext cx="2032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97"/>
          <p:cNvSpPr>
            <a:spLocks noChangeArrowheads="1"/>
          </p:cNvSpPr>
          <p:nvPr/>
        </p:nvSpPr>
        <p:spPr bwMode="auto">
          <a:xfrm>
            <a:off x="0" y="1951038"/>
            <a:ext cx="9144000" cy="107950"/>
          </a:xfrm>
          <a:prstGeom prst="rect">
            <a:avLst/>
          </a:prstGeom>
          <a:solidFill>
            <a:srgbClr val="BA310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Rectangle 97"/>
          <p:cNvSpPr>
            <a:spLocks noChangeArrowheads="1"/>
          </p:cNvSpPr>
          <p:nvPr/>
        </p:nvSpPr>
        <p:spPr bwMode="auto">
          <a:xfrm>
            <a:off x="0" y="1976438"/>
            <a:ext cx="9144000" cy="79375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20" name="Straight Connector 37"/>
          <p:cNvCxnSpPr>
            <a:cxnSpLocks noChangeShapeType="1"/>
          </p:cNvCxnSpPr>
          <p:nvPr/>
        </p:nvCxnSpPr>
        <p:spPr bwMode="auto">
          <a:xfrm>
            <a:off x="0" y="365760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1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3367881" y="3007519"/>
            <a:ext cx="9525" cy="6745288"/>
          </a:xfrm>
          <a:prstGeom prst="line">
            <a:avLst/>
          </a:prstGeom>
          <a:noFill/>
          <a:ln w="38100" algn="ctr">
            <a:solidFill>
              <a:srgbClr val="BA3106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95" y="285750"/>
            <a:ext cx="8569605" cy="1409700"/>
          </a:xfrm>
        </p:spPr>
        <p:txBody>
          <a:bodyPr/>
          <a:lstStyle>
            <a:lvl1pPr algn="l">
              <a:defRPr sz="3200" b="1" cap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396" y="1570325"/>
            <a:ext cx="8569604" cy="537882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3" name="Picture 22" descr="150.wm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481456" y="1403748"/>
            <a:ext cx="1344455" cy="466344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Night_Sky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1481137"/>
            <a:ext cx="9144001" cy="49149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0" y="0"/>
            <a:ext cx="9144000" cy="20224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Rectangle 97"/>
          <p:cNvSpPr>
            <a:spLocks noChangeArrowheads="1"/>
          </p:cNvSpPr>
          <p:nvPr/>
        </p:nvSpPr>
        <p:spPr bwMode="auto">
          <a:xfrm>
            <a:off x="0" y="6069013"/>
            <a:ext cx="9144000" cy="788987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Line 48"/>
          <p:cNvSpPr>
            <a:spLocks noChangeShapeType="1"/>
          </p:cNvSpPr>
          <p:nvPr/>
        </p:nvSpPr>
        <p:spPr bwMode="auto">
          <a:xfrm flipH="1" flipV="1">
            <a:off x="0" y="6384925"/>
            <a:ext cx="6521450" cy="11113"/>
          </a:xfrm>
          <a:prstGeom prst="line">
            <a:avLst/>
          </a:prstGeom>
          <a:noFill/>
          <a:ln w="38100">
            <a:solidFill>
              <a:srgbClr val="E3A2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Freeform 46"/>
          <p:cNvSpPr>
            <a:spLocks/>
          </p:cNvSpPr>
          <p:nvPr/>
        </p:nvSpPr>
        <p:spPr bwMode="auto">
          <a:xfrm>
            <a:off x="0" y="6092825"/>
            <a:ext cx="3157538" cy="1825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253" y="0"/>
              </a:cxn>
              <a:cxn ang="0">
                <a:pos x="2160" y="93"/>
              </a:cxn>
              <a:cxn ang="0">
                <a:pos x="0" y="93"/>
              </a:cxn>
            </a:cxnLst>
            <a:rect l="0" t="0" r="r" b="b"/>
            <a:pathLst>
              <a:path w="2253" h="93">
                <a:moveTo>
                  <a:pt x="3" y="0"/>
                </a:moveTo>
                <a:lnTo>
                  <a:pt x="2253" y="0"/>
                </a:lnTo>
                <a:lnTo>
                  <a:pt x="2160" y="93"/>
                </a:lnTo>
                <a:lnTo>
                  <a:pt x="0" y="93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Rectangle 121"/>
          <p:cNvSpPr>
            <a:spLocks noChangeArrowheads="1"/>
          </p:cNvSpPr>
          <p:nvPr/>
        </p:nvSpPr>
        <p:spPr bwMode="auto">
          <a:xfrm>
            <a:off x="3970338" y="6286500"/>
            <a:ext cx="4065587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auto">
          <a:xfrm flipH="1">
            <a:off x="0" y="6199188"/>
            <a:ext cx="6343650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Freeform 51"/>
          <p:cNvSpPr>
            <a:spLocks/>
          </p:cNvSpPr>
          <p:nvPr/>
        </p:nvSpPr>
        <p:spPr bwMode="auto">
          <a:xfrm>
            <a:off x="0" y="6467475"/>
            <a:ext cx="5400675" cy="2587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759" y="0"/>
              </a:cxn>
              <a:cxn ang="0">
                <a:pos x="3651" y="84"/>
              </a:cxn>
              <a:cxn ang="0">
                <a:pos x="0" y="87"/>
              </a:cxn>
            </a:cxnLst>
            <a:rect l="0" t="0" r="r" b="b"/>
            <a:pathLst>
              <a:path w="3759" h="87">
                <a:moveTo>
                  <a:pt x="5" y="0"/>
                </a:moveTo>
                <a:lnTo>
                  <a:pt x="3759" y="0"/>
                </a:lnTo>
                <a:lnTo>
                  <a:pt x="3651" y="84"/>
                </a:lnTo>
                <a:lnTo>
                  <a:pt x="0" y="87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Line 53"/>
          <p:cNvSpPr>
            <a:spLocks noChangeShapeType="1"/>
          </p:cNvSpPr>
          <p:nvPr/>
        </p:nvSpPr>
        <p:spPr bwMode="auto">
          <a:xfrm flipH="1">
            <a:off x="0" y="6538913"/>
            <a:ext cx="6905625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Line 49"/>
          <p:cNvSpPr>
            <a:spLocks noChangeShapeType="1"/>
          </p:cNvSpPr>
          <p:nvPr/>
        </p:nvSpPr>
        <p:spPr bwMode="auto">
          <a:xfrm flipH="1">
            <a:off x="0" y="6135688"/>
            <a:ext cx="8967788" cy="635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auto">
          <a:xfrm flipH="1">
            <a:off x="0" y="6780213"/>
            <a:ext cx="8488363" cy="1270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17" name="Straight Connector 37"/>
          <p:cNvCxnSpPr>
            <a:cxnSpLocks noChangeShapeType="1"/>
          </p:cNvCxnSpPr>
          <p:nvPr/>
        </p:nvCxnSpPr>
        <p:spPr bwMode="auto">
          <a:xfrm rot="10800000">
            <a:off x="0" y="6602413"/>
            <a:ext cx="7753350" cy="1587"/>
          </a:xfrm>
          <a:prstGeom prst="line">
            <a:avLst/>
          </a:prstGeom>
          <a:noFill/>
          <a:ln w="22225" algn="ctr">
            <a:solidFill>
              <a:srgbClr val="DB8D01"/>
            </a:solidFill>
            <a:round/>
            <a:headEnd/>
            <a:tailEnd/>
          </a:ln>
        </p:spPr>
      </p:cxnSp>
      <p:pic>
        <p:nvPicPr>
          <p:cNvPr id="18" name="Picture 22" descr="UP2.gif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869113" y="6224588"/>
            <a:ext cx="2032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97"/>
          <p:cNvSpPr>
            <a:spLocks noChangeArrowheads="1"/>
          </p:cNvSpPr>
          <p:nvPr/>
        </p:nvSpPr>
        <p:spPr bwMode="auto">
          <a:xfrm>
            <a:off x="0" y="1951038"/>
            <a:ext cx="9144000" cy="107950"/>
          </a:xfrm>
          <a:prstGeom prst="rect">
            <a:avLst/>
          </a:prstGeom>
          <a:solidFill>
            <a:srgbClr val="BA310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" name="Rectangle 97"/>
          <p:cNvSpPr>
            <a:spLocks noChangeArrowheads="1"/>
          </p:cNvSpPr>
          <p:nvPr/>
        </p:nvSpPr>
        <p:spPr bwMode="auto">
          <a:xfrm>
            <a:off x="0" y="1976438"/>
            <a:ext cx="9144000" cy="79375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21" name="Straight Connector 37"/>
          <p:cNvCxnSpPr>
            <a:cxnSpLocks noChangeShapeType="1"/>
          </p:cNvCxnSpPr>
          <p:nvPr/>
        </p:nvCxnSpPr>
        <p:spPr bwMode="auto">
          <a:xfrm>
            <a:off x="0" y="365760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2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3367881" y="3007519"/>
            <a:ext cx="9525" cy="6745288"/>
          </a:xfrm>
          <a:prstGeom prst="line">
            <a:avLst/>
          </a:prstGeom>
          <a:noFill/>
          <a:ln w="38100" algn="ctr">
            <a:solidFill>
              <a:srgbClr val="BA3106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95" y="285750"/>
            <a:ext cx="8569605" cy="1409700"/>
          </a:xfrm>
        </p:spPr>
        <p:txBody>
          <a:bodyPr/>
          <a:lstStyle>
            <a:lvl1pPr algn="l">
              <a:defRPr sz="3200" b="1" cap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396" y="1570325"/>
            <a:ext cx="8569604" cy="537882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4" name="Picture 23" descr="150.w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81456" y="1403748"/>
            <a:ext cx="1344455" cy="466344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5" descr="007775T.jpg"/>
          <p:cNvPicPr>
            <a:picLocks noChangeAspect="1"/>
          </p:cNvPicPr>
          <p:nvPr userDrawn="1"/>
        </p:nvPicPr>
        <p:blipFill>
          <a:blip r:embed="rId2" cstate="print">
            <a:lum bright="10000"/>
          </a:blip>
          <a:srcRect t="11674" b="10981"/>
          <a:stretch>
            <a:fillRect/>
          </a:stretch>
        </p:blipFill>
        <p:spPr bwMode="auto">
          <a:xfrm>
            <a:off x="-1" y="1711760"/>
            <a:ext cx="9144001" cy="471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9144000" cy="202247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97"/>
          <p:cNvSpPr>
            <a:spLocks noChangeArrowheads="1"/>
          </p:cNvSpPr>
          <p:nvPr/>
        </p:nvSpPr>
        <p:spPr bwMode="auto">
          <a:xfrm>
            <a:off x="0" y="6069013"/>
            <a:ext cx="9144000" cy="788987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Line 48"/>
          <p:cNvSpPr>
            <a:spLocks noChangeShapeType="1"/>
          </p:cNvSpPr>
          <p:nvPr/>
        </p:nvSpPr>
        <p:spPr bwMode="auto">
          <a:xfrm flipH="1" flipV="1">
            <a:off x="0" y="6384925"/>
            <a:ext cx="6521450" cy="11113"/>
          </a:xfrm>
          <a:prstGeom prst="line">
            <a:avLst/>
          </a:prstGeom>
          <a:noFill/>
          <a:ln w="38100">
            <a:solidFill>
              <a:srgbClr val="E3A2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Freeform 46"/>
          <p:cNvSpPr>
            <a:spLocks/>
          </p:cNvSpPr>
          <p:nvPr/>
        </p:nvSpPr>
        <p:spPr bwMode="auto">
          <a:xfrm>
            <a:off x="0" y="6092825"/>
            <a:ext cx="3157538" cy="1825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253" y="0"/>
              </a:cxn>
              <a:cxn ang="0">
                <a:pos x="2160" y="93"/>
              </a:cxn>
              <a:cxn ang="0">
                <a:pos x="0" y="93"/>
              </a:cxn>
            </a:cxnLst>
            <a:rect l="0" t="0" r="r" b="b"/>
            <a:pathLst>
              <a:path w="2253" h="93">
                <a:moveTo>
                  <a:pt x="3" y="0"/>
                </a:moveTo>
                <a:lnTo>
                  <a:pt x="2253" y="0"/>
                </a:lnTo>
                <a:lnTo>
                  <a:pt x="2160" y="93"/>
                </a:lnTo>
                <a:lnTo>
                  <a:pt x="0" y="93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Rectangle 121"/>
          <p:cNvSpPr>
            <a:spLocks noChangeArrowheads="1"/>
          </p:cNvSpPr>
          <p:nvPr/>
        </p:nvSpPr>
        <p:spPr bwMode="auto">
          <a:xfrm>
            <a:off x="3970338" y="6286500"/>
            <a:ext cx="4065587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Line 49"/>
          <p:cNvSpPr>
            <a:spLocks noChangeShapeType="1"/>
          </p:cNvSpPr>
          <p:nvPr/>
        </p:nvSpPr>
        <p:spPr bwMode="auto">
          <a:xfrm flipH="1">
            <a:off x="0" y="6199188"/>
            <a:ext cx="6343650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Freeform 51"/>
          <p:cNvSpPr>
            <a:spLocks/>
          </p:cNvSpPr>
          <p:nvPr/>
        </p:nvSpPr>
        <p:spPr bwMode="auto">
          <a:xfrm>
            <a:off x="0" y="6467475"/>
            <a:ext cx="5400675" cy="2587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759" y="0"/>
              </a:cxn>
              <a:cxn ang="0">
                <a:pos x="3651" y="84"/>
              </a:cxn>
              <a:cxn ang="0">
                <a:pos x="0" y="87"/>
              </a:cxn>
            </a:cxnLst>
            <a:rect l="0" t="0" r="r" b="b"/>
            <a:pathLst>
              <a:path w="3759" h="87">
                <a:moveTo>
                  <a:pt x="5" y="0"/>
                </a:moveTo>
                <a:lnTo>
                  <a:pt x="3759" y="0"/>
                </a:lnTo>
                <a:lnTo>
                  <a:pt x="3651" y="84"/>
                </a:lnTo>
                <a:lnTo>
                  <a:pt x="0" y="87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Line 53"/>
          <p:cNvSpPr>
            <a:spLocks noChangeShapeType="1"/>
          </p:cNvSpPr>
          <p:nvPr/>
        </p:nvSpPr>
        <p:spPr bwMode="auto">
          <a:xfrm flipH="1">
            <a:off x="0" y="6538913"/>
            <a:ext cx="6905625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Line 49"/>
          <p:cNvSpPr>
            <a:spLocks noChangeShapeType="1"/>
          </p:cNvSpPr>
          <p:nvPr/>
        </p:nvSpPr>
        <p:spPr bwMode="auto">
          <a:xfrm flipH="1">
            <a:off x="0" y="6135688"/>
            <a:ext cx="8967788" cy="635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Line 54"/>
          <p:cNvSpPr>
            <a:spLocks noChangeShapeType="1"/>
          </p:cNvSpPr>
          <p:nvPr/>
        </p:nvSpPr>
        <p:spPr bwMode="auto">
          <a:xfrm flipH="1">
            <a:off x="0" y="6780213"/>
            <a:ext cx="8488363" cy="1270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15" name="Straight Connector 37"/>
          <p:cNvCxnSpPr>
            <a:cxnSpLocks noChangeShapeType="1"/>
          </p:cNvCxnSpPr>
          <p:nvPr/>
        </p:nvCxnSpPr>
        <p:spPr bwMode="auto">
          <a:xfrm rot="10800000">
            <a:off x="0" y="6602413"/>
            <a:ext cx="7753350" cy="1587"/>
          </a:xfrm>
          <a:prstGeom prst="line">
            <a:avLst/>
          </a:prstGeom>
          <a:noFill/>
          <a:ln w="22225" algn="ctr">
            <a:solidFill>
              <a:srgbClr val="DB8D01"/>
            </a:solidFill>
            <a:round/>
            <a:headEnd/>
            <a:tailEnd/>
          </a:ln>
        </p:spPr>
      </p:cxnSp>
      <p:pic>
        <p:nvPicPr>
          <p:cNvPr id="16" name="Picture 22" descr="UP2.gif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869113" y="6224588"/>
            <a:ext cx="2032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97"/>
          <p:cNvSpPr>
            <a:spLocks noChangeArrowheads="1"/>
          </p:cNvSpPr>
          <p:nvPr/>
        </p:nvSpPr>
        <p:spPr bwMode="auto">
          <a:xfrm>
            <a:off x="0" y="1951038"/>
            <a:ext cx="9144000" cy="107950"/>
          </a:xfrm>
          <a:prstGeom prst="rect">
            <a:avLst/>
          </a:prstGeom>
          <a:solidFill>
            <a:srgbClr val="BA310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Rectangle 97"/>
          <p:cNvSpPr>
            <a:spLocks noChangeArrowheads="1"/>
          </p:cNvSpPr>
          <p:nvPr/>
        </p:nvSpPr>
        <p:spPr bwMode="auto">
          <a:xfrm>
            <a:off x="0" y="1976438"/>
            <a:ext cx="9144000" cy="79375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19" name="Straight Connector 37"/>
          <p:cNvCxnSpPr>
            <a:cxnSpLocks noChangeShapeType="1"/>
          </p:cNvCxnSpPr>
          <p:nvPr/>
        </p:nvCxnSpPr>
        <p:spPr bwMode="auto">
          <a:xfrm>
            <a:off x="0" y="365760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0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3367881" y="3007519"/>
            <a:ext cx="9525" cy="6745288"/>
          </a:xfrm>
          <a:prstGeom prst="line">
            <a:avLst/>
          </a:prstGeom>
          <a:noFill/>
          <a:ln w="38100" algn="ctr">
            <a:solidFill>
              <a:srgbClr val="BA3106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95" y="285750"/>
            <a:ext cx="8569605" cy="1409700"/>
          </a:xfrm>
        </p:spPr>
        <p:txBody>
          <a:bodyPr/>
          <a:lstStyle>
            <a:lvl1pPr algn="l">
              <a:defRPr sz="3200" b="1" cap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396" y="1570325"/>
            <a:ext cx="8569604" cy="537882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3" name="Picture 22" descr="150.w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81456" y="1403748"/>
            <a:ext cx="1344455" cy="466344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98" y="1154430"/>
            <a:ext cx="8986202" cy="4764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654" y="1154430"/>
            <a:ext cx="4322762" cy="47640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0872" y="1154430"/>
            <a:ext cx="4453128" cy="47640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48" y="145334"/>
            <a:ext cx="8982352" cy="10184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491" y="1258016"/>
            <a:ext cx="428567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491" y="1897777"/>
            <a:ext cx="4285673" cy="42351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309" y="1258016"/>
            <a:ext cx="44426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309" y="1897777"/>
            <a:ext cx="4442691" cy="42351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7"/>
          <p:cNvSpPr>
            <a:spLocks noChangeArrowheads="1"/>
          </p:cNvSpPr>
          <p:nvPr/>
        </p:nvSpPr>
        <p:spPr bwMode="auto">
          <a:xfrm>
            <a:off x="0" y="6130212"/>
            <a:ext cx="9144000" cy="727788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06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163" y="1152525"/>
            <a:ext cx="8986837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7163" y="150813"/>
            <a:ext cx="89868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" name="Line 48"/>
          <p:cNvSpPr>
            <a:spLocks noChangeShapeType="1"/>
          </p:cNvSpPr>
          <p:nvPr/>
        </p:nvSpPr>
        <p:spPr bwMode="auto">
          <a:xfrm flipH="1">
            <a:off x="-1" y="6451916"/>
            <a:ext cx="7310439" cy="0"/>
          </a:xfrm>
          <a:prstGeom prst="line">
            <a:avLst/>
          </a:prstGeom>
          <a:noFill/>
          <a:ln w="38100">
            <a:solidFill>
              <a:srgbClr val="E3A2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8" name="Freeform 46"/>
          <p:cNvSpPr>
            <a:spLocks/>
          </p:cNvSpPr>
          <p:nvPr/>
        </p:nvSpPr>
        <p:spPr bwMode="auto">
          <a:xfrm>
            <a:off x="0" y="6199916"/>
            <a:ext cx="3157538" cy="1678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253" y="0"/>
              </a:cxn>
              <a:cxn ang="0">
                <a:pos x="2160" y="93"/>
              </a:cxn>
              <a:cxn ang="0">
                <a:pos x="0" y="93"/>
              </a:cxn>
            </a:cxnLst>
            <a:rect l="0" t="0" r="r" b="b"/>
            <a:pathLst>
              <a:path w="2253" h="93">
                <a:moveTo>
                  <a:pt x="3" y="0"/>
                </a:moveTo>
                <a:lnTo>
                  <a:pt x="2253" y="0"/>
                </a:lnTo>
                <a:lnTo>
                  <a:pt x="2160" y="93"/>
                </a:lnTo>
                <a:lnTo>
                  <a:pt x="0" y="93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9" name="Line 47"/>
          <p:cNvSpPr>
            <a:spLocks noChangeShapeType="1"/>
          </p:cNvSpPr>
          <p:nvPr/>
        </p:nvSpPr>
        <p:spPr bwMode="auto">
          <a:xfrm flipH="1">
            <a:off x="-1" y="6423341"/>
            <a:ext cx="7281864" cy="0"/>
          </a:xfrm>
          <a:prstGeom prst="line">
            <a:avLst/>
          </a:prstGeom>
          <a:noFill/>
          <a:ln w="38100">
            <a:solidFill>
              <a:srgbClr val="BA310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0" name="Rectangle 121"/>
          <p:cNvSpPr>
            <a:spLocks noChangeArrowheads="1"/>
          </p:cNvSpPr>
          <p:nvPr/>
        </p:nvSpPr>
        <p:spPr bwMode="auto">
          <a:xfrm>
            <a:off x="3970338" y="6446183"/>
            <a:ext cx="4065587" cy="5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1" name="Line 49"/>
          <p:cNvSpPr>
            <a:spLocks noChangeShapeType="1"/>
          </p:cNvSpPr>
          <p:nvPr/>
        </p:nvSpPr>
        <p:spPr bwMode="auto">
          <a:xfrm flipH="1">
            <a:off x="0" y="6339204"/>
            <a:ext cx="6343650" cy="0"/>
          </a:xfrm>
          <a:prstGeom prst="line">
            <a:avLst/>
          </a:prstGeom>
          <a:noFill/>
          <a:ln w="19050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2" name="Line 50"/>
          <p:cNvSpPr>
            <a:spLocks noChangeShapeType="1"/>
          </p:cNvSpPr>
          <p:nvPr/>
        </p:nvSpPr>
        <p:spPr bwMode="auto">
          <a:xfrm flipH="1">
            <a:off x="3495675" y="6289145"/>
            <a:ext cx="3657600" cy="2434"/>
          </a:xfrm>
          <a:prstGeom prst="line">
            <a:avLst/>
          </a:prstGeom>
          <a:noFill/>
          <a:ln w="19050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3" name="Freeform 51"/>
          <p:cNvSpPr>
            <a:spLocks/>
          </p:cNvSpPr>
          <p:nvPr/>
        </p:nvSpPr>
        <p:spPr bwMode="auto">
          <a:xfrm>
            <a:off x="0" y="6515714"/>
            <a:ext cx="5967413" cy="211652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759" y="0"/>
              </a:cxn>
              <a:cxn ang="0">
                <a:pos x="3651" y="84"/>
              </a:cxn>
              <a:cxn ang="0">
                <a:pos x="0" y="87"/>
              </a:cxn>
            </a:cxnLst>
            <a:rect l="0" t="0" r="r" b="b"/>
            <a:pathLst>
              <a:path w="3759" h="87">
                <a:moveTo>
                  <a:pt x="5" y="0"/>
                </a:moveTo>
                <a:lnTo>
                  <a:pt x="3759" y="0"/>
                </a:lnTo>
                <a:lnTo>
                  <a:pt x="3651" y="84"/>
                </a:lnTo>
                <a:lnTo>
                  <a:pt x="0" y="87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4" name="Line 53"/>
          <p:cNvSpPr>
            <a:spLocks noChangeShapeType="1"/>
          </p:cNvSpPr>
          <p:nvPr/>
        </p:nvSpPr>
        <p:spPr bwMode="auto">
          <a:xfrm flipH="1">
            <a:off x="-1" y="6557273"/>
            <a:ext cx="6691314" cy="0"/>
          </a:xfrm>
          <a:prstGeom prst="line">
            <a:avLst/>
          </a:prstGeom>
          <a:noFill/>
          <a:ln w="19050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5" name="Line 54"/>
          <p:cNvSpPr>
            <a:spLocks noChangeShapeType="1"/>
          </p:cNvSpPr>
          <p:nvPr/>
        </p:nvSpPr>
        <p:spPr bwMode="auto">
          <a:xfrm flipH="1">
            <a:off x="0" y="6595373"/>
            <a:ext cx="7462838" cy="0"/>
          </a:xfrm>
          <a:prstGeom prst="line">
            <a:avLst/>
          </a:prstGeom>
          <a:noFill/>
          <a:ln w="19050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6" name="Rectangle 43"/>
          <p:cNvSpPr txBox="1">
            <a:spLocks noChangeArrowheads="1"/>
          </p:cNvSpPr>
          <p:nvPr/>
        </p:nvSpPr>
        <p:spPr bwMode="auto">
          <a:xfrm>
            <a:off x="87084" y="6583363"/>
            <a:ext cx="190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tabLst>
                <a:tab pos="461963" algn="l"/>
              </a:tabLst>
              <a:defRPr/>
            </a:pPr>
            <a:fld id="{EE93FB08-B128-47E2-85DE-45167921E556}" type="slidenum">
              <a:rPr lang="en-US" sz="1200">
                <a:latin typeface="Arial" charset="0"/>
              </a:rPr>
              <a:pPr>
                <a:tabLst>
                  <a:tab pos="461963" algn="l"/>
                </a:tabLst>
                <a:defRPr/>
              </a:pPr>
              <a:t>‹#›</a:t>
            </a:fld>
            <a:endParaRPr lang="en-US" sz="1200" dirty="0">
              <a:latin typeface="Arial" charset="0"/>
            </a:endParaRPr>
          </a:p>
        </p:txBody>
      </p:sp>
      <p:sp>
        <p:nvSpPr>
          <p:cNvPr id="40" name="Rectangle 43"/>
          <p:cNvSpPr txBox="1">
            <a:spLocks noChangeArrowheads="1"/>
          </p:cNvSpPr>
          <p:nvPr/>
        </p:nvSpPr>
        <p:spPr bwMode="auto">
          <a:xfrm>
            <a:off x="87084" y="6583363"/>
            <a:ext cx="190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tabLst>
                <a:tab pos="461963" algn="l"/>
              </a:tabLst>
              <a:defRPr/>
            </a:pPr>
            <a:fld id="{EE93FB08-B128-47E2-85DE-45167921E556}" type="slidenum">
              <a:rPr lang="en-US" sz="1200">
                <a:latin typeface="Arial" charset="0"/>
              </a:rPr>
              <a:pPr>
                <a:tabLst>
                  <a:tab pos="461963" algn="l"/>
                </a:tabLst>
                <a:defRPr/>
              </a:pPr>
              <a:t>‹#›</a:t>
            </a:fld>
            <a:endParaRPr lang="en-US" sz="1200" dirty="0">
              <a:latin typeface="Arial" charset="0"/>
            </a:endParaRPr>
          </a:p>
        </p:txBody>
      </p:sp>
      <p:pic>
        <p:nvPicPr>
          <p:cNvPr id="17" name="Picture 16" descr="150_lockup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04101" y="6221626"/>
            <a:ext cx="1536192" cy="5395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82" r:id="rId5"/>
    <p:sldLayoutId id="2147483783" r:id="rId6"/>
    <p:sldLayoutId id="2147483792" r:id="rId7"/>
    <p:sldLayoutId id="2147483784" r:id="rId8"/>
    <p:sldLayoutId id="2147483785" r:id="rId9"/>
    <p:sldLayoutId id="2147483786" r:id="rId10"/>
    <p:sldLayoutId id="214748378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C357F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C357F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C357F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C357F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Font typeface="Times"/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794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+mn-lt"/>
        </a:defRPr>
      </a:lvl2pPr>
      <a:lvl3pPr marL="969963" indent="-176213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b="1">
          <a:solidFill>
            <a:schemeClr val="tx1"/>
          </a:solidFill>
          <a:latin typeface="+mn-lt"/>
        </a:defRPr>
      </a:lvl3pPr>
      <a:lvl4pPr marL="1314450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b="1">
          <a:solidFill>
            <a:schemeClr val="tx1"/>
          </a:solidFill>
          <a:latin typeface="+mn-lt"/>
        </a:defRPr>
      </a:lvl4pPr>
      <a:lvl5pPr marL="1719263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»"/>
        <a:defRPr b="1">
          <a:solidFill>
            <a:schemeClr val="tx1"/>
          </a:solidFill>
          <a:latin typeface="+mn-lt"/>
        </a:defRPr>
      </a:lvl5pPr>
      <a:lvl6pPr marL="2176463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1C357F"/>
        </a:buClr>
        <a:buChar char="»"/>
        <a:defRPr b="1">
          <a:solidFill>
            <a:srgbClr val="000000"/>
          </a:solidFill>
          <a:latin typeface="+mn-lt"/>
        </a:defRPr>
      </a:lvl6pPr>
      <a:lvl7pPr marL="2633663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1C357F"/>
        </a:buClr>
        <a:buChar char="»"/>
        <a:defRPr b="1">
          <a:solidFill>
            <a:srgbClr val="000000"/>
          </a:solidFill>
          <a:latin typeface="+mn-lt"/>
        </a:defRPr>
      </a:lvl7pPr>
      <a:lvl8pPr marL="3090863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1C357F"/>
        </a:buClr>
        <a:buChar char="»"/>
        <a:defRPr b="1">
          <a:solidFill>
            <a:srgbClr val="000000"/>
          </a:solidFill>
          <a:latin typeface="+mn-lt"/>
        </a:defRPr>
      </a:lvl8pPr>
      <a:lvl9pPr marL="3548063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1C357F"/>
        </a:buClr>
        <a:buChar char="»"/>
        <a:defRPr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Union </a:t>
            </a:r>
            <a:r>
              <a:rPr lang="en-US" sz="2400" smtClean="0"/>
              <a:t>Pacific </a:t>
            </a:r>
            <a:r>
              <a:rPr lang="en-US" sz="2400" smtClean="0"/>
              <a:t>Intermodal </a:t>
            </a:r>
            <a:r>
              <a:rPr lang="en-US" sz="2400" dirty="0" smtClean="0"/>
              <a:t>Yard</a:t>
            </a:r>
            <a:br>
              <a:rPr lang="en-US" sz="2400" dirty="0" smtClean="0"/>
            </a:br>
            <a:r>
              <a:rPr lang="en-US" sz="1800" i="1" dirty="0" smtClean="0">
                <a:solidFill>
                  <a:srgbClr val="FF0000"/>
                </a:solidFill>
              </a:rPr>
              <a:t>AGS (Automated Gate System) Quick Reference for Drivers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8655" y="1923797"/>
            <a:ext cx="4375843" cy="2386946"/>
          </a:xfrm>
          <a:ln w="127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1400" dirty="0" err="1" smtClean="0"/>
              <a:t>Ingate</a:t>
            </a:r>
            <a:r>
              <a:rPr lang="en-US" sz="1400" dirty="0" smtClean="0"/>
              <a:t>:</a:t>
            </a:r>
          </a:p>
          <a:p>
            <a:pPr>
              <a:buNone/>
            </a:pPr>
            <a:r>
              <a:rPr lang="en-US" sz="1200" dirty="0" smtClean="0"/>
              <a:t>Make sure the following information is available:</a:t>
            </a:r>
          </a:p>
          <a:p>
            <a:r>
              <a:rPr lang="en-US" sz="1200" dirty="0" smtClean="0"/>
              <a:t>Your driver’s </a:t>
            </a:r>
            <a:r>
              <a:rPr lang="en-US" sz="1200" dirty="0" err="1" smtClean="0"/>
              <a:t>licence</a:t>
            </a:r>
            <a:r>
              <a:rPr lang="en-US" sz="1200" dirty="0" smtClean="0"/>
              <a:t> number </a:t>
            </a:r>
          </a:p>
          <a:p>
            <a:r>
              <a:rPr lang="en-US" sz="1200" dirty="0" smtClean="0"/>
              <a:t>Unit initial &amp; number (container or chassis or trailer)</a:t>
            </a:r>
          </a:p>
          <a:p>
            <a:r>
              <a:rPr lang="en-US" sz="1200" dirty="0" smtClean="0"/>
              <a:t>Seal number</a:t>
            </a:r>
          </a:p>
          <a:p>
            <a:r>
              <a:rPr lang="en-US" sz="1200" dirty="0" smtClean="0"/>
              <a:t>If picking up – the pickup number for the unit</a:t>
            </a:r>
          </a:p>
          <a:p>
            <a:pPr>
              <a:buNone/>
            </a:pPr>
            <a:r>
              <a:rPr lang="en-US" sz="1200" dirty="0" smtClean="0"/>
              <a:t>Press  </a:t>
            </a:r>
            <a:r>
              <a:rPr lang="en-US" sz="1200" dirty="0" smtClean="0">
                <a:solidFill>
                  <a:srgbClr val="FF0000"/>
                </a:solidFill>
              </a:rPr>
              <a:t>ENTER  </a:t>
            </a:r>
            <a:r>
              <a:rPr lang="en-US" sz="1200" dirty="0" smtClean="0"/>
              <a:t> to begin the process at the kiosk</a:t>
            </a:r>
          </a:p>
          <a:p>
            <a:pPr>
              <a:buNone/>
            </a:pPr>
            <a:r>
              <a:rPr lang="en-US" sz="1200" dirty="0" smtClean="0"/>
              <a:t>Follow the prompts on the driver kiosk screen</a:t>
            </a:r>
          </a:p>
          <a:p>
            <a:pPr>
              <a:buNone/>
            </a:pPr>
            <a:r>
              <a:rPr lang="en-US" sz="1200" dirty="0" smtClean="0"/>
              <a:t>When transaction complete, your J-1 will print.  </a:t>
            </a:r>
          </a:p>
          <a:p>
            <a:pPr>
              <a:buNone/>
            </a:pPr>
            <a:endParaRPr lang="en-US" sz="1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24500" y="1923802"/>
            <a:ext cx="4358244" cy="2386941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1400" dirty="0" err="1" smtClean="0"/>
              <a:t>Outgate</a:t>
            </a:r>
            <a:r>
              <a:rPr lang="en-US" sz="1400" dirty="0" smtClean="0"/>
              <a:t>:</a:t>
            </a:r>
          </a:p>
          <a:p>
            <a:pPr>
              <a:buNone/>
            </a:pPr>
            <a:r>
              <a:rPr lang="en-US" sz="1200" dirty="0" smtClean="0"/>
              <a:t>Scan the barcode on your J-1 ticket received at </a:t>
            </a:r>
            <a:r>
              <a:rPr lang="en-US" sz="1200" dirty="0" err="1" smtClean="0"/>
              <a:t>ingate</a:t>
            </a:r>
            <a:r>
              <a:rPr lang="en-US" sz="1200" dirty="0" smtClean="0"/>
              <a:t>.</a:t>
            </a:r>
          </a:p>
          <a:p>
            <a:pPr>
              <a:buNone/>
            </a:pPr>
            <a:r>
              <a:rPr lang="en-US" sz="1200" dirty="0" smtClean="0"/>
              <a:t>If you did not provide your pick up information at </a:t>
            </a:r>
            <a:r>
              <a:rPr lang="en-US" sz="1200" dirty="0" err="1" smtClean="0"/>
              <a:t>ingate</a:t>
            </a:r>
            <a:r>
              <a:rPr lang="en-US" sz="1200" dirty="0" smtClean="0"/>
              <a:t>, you will need to provide the following information</a:t>
            </a:r>
          </a:p>
          <a:p>
            <a:r>
              <a:rPr lang="en-US" sz="1200" dirty="0" smtClean="0"/>
              <a:t>Release number (pickup number)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54380" y="902524"/>
            <a:ext cx="8728363" cy="102127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400" dirty="0" smtClean="0"/>
              <a:t>Overview:</a:t>
            </a:r>
          </a:p>
          <a:p>
            <a:pPr marL="225425" indent="-225425" algn="l">
              <a:buFont typeface="Arial" pitchFamily="34" charset="0"/>
              <a:buChar char="•"/>
            </a:pPr>
            <a:r>
              <a:rPr lang="en-US" sz="1200" dirty="0" smtClean="0"/>
              <a:t> The AGS system is a </a:t>
            </a:r>
            <a:r>
              <a:rPr lang="en-US" sz="1200" dirty="0" smtClean="0">
                <a:solidFill>
                  <a:srgbClr val="FF0000"/>
                </a:solidFill>
              </a:rPr>
              <a:t>self serve</a:t>
            </a:r>
            <a:r>
              <a:rPr lang="en-US" sz="1200" dirty="0" smtClean="0"/>
              <a:t> automated checkpoint when entering and exiting the Intermodal yard.</a:t>
            </a:r>
          </a:p>
          <a:p>
            <a:pPr marL="225425" indent="-225425" algn="l">
              <a:buFont typeface="Arial" pitchFamily="34" charset="0"/>
              <a:buChar char="•"/>
            </a:pPr>
            <a:r>
              <a:rPr lang="en-US" sz="1200" dirty="0" smtClean="0"/>
              <a:t> Drivers must be registered </a:t>
            </a:r>
            <a:r>
              <a:rPr lang="en-US" sz="1200" smtClean="0"/>
              <a:t>at the ramp (register </a:t>
            </a:r>
            <a:r>
              <a:rPr lang="en-US" sz="1200" dirty="0" smtClean="0"/>
              <a:t>at gatehouse) in order to use the system.</a:t>
            </a:r>
          </a:p>
          <a:p>
            <a:pPr marL="225425" marR="0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Drivers will be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required to enter all information </a:t>
            </a:r>
            <a:r>
              <a:rPr lang="en-US" sz="1200" dirty="0" smtClean="0">
                <a:latin typeface="Arial" charset="0"/>
              </a:rPr>
              <a:t>using a </a:t>
            </a:r>
            <a:r>
              <a:rPr lang="en-US" sz="1200" dirty="0" err="1" smtClean="0">
                <a:latin typeface="Arial" charset="0"/>
              </a:rPr>
              <a:t>touchscreen</a:t>
            </a:r>
            <a:r>
              <a:rPr lang="en-US" sz="1200" dirty="0" smtClean="0">
                <a:latin typeface="Arial" charset="0"/>
              </a:rPr>
              <a:t> at the driver kiosk.</a:t>
            </a:r>
          </a:p>
          <a:p>
            <a:pPr marL="225425" marR="0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All bobtail drivers must check in and out.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76897" y="3491345"/>
            <a:ext cx="641267" cy="237505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4378" y="4310743"/>
            <a:ext cx="8740237" cy="178129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400" dirty="0" smtClean="0"/>
              <a:t>Driver’s Assistance Booth:</a:t>
            </a:r>
          </a:p>
          <a:p>
            <a:pPr marL="225425" indent="-225425" algn="l"/>
            <a:r>
              <a:rPr lang="en-US" sz="1200" dirty="0" smtClean="0"/>
              <a:t>You will be directed to the driver’s assistance area if there </a:t>
            </a:r>
          </a:p>
          <a:p>
            <a:pPr marL="225425" indent="-225425" algn="l"/>
            <a:r>
              <a:rPr lang="en-US" sz="1200" dirty="0" smtClean="0"/>
              <a:t>is an issue with your transaction such as:</a:t>
            </a:r>
          </a:p>
          <a:p>
            <a:pPr marL="225425" indent="-225425" algn="l">
              <a:buFont typeface="Arial" pitchFamily="34" charset="0"/>
              <a:buChar char="•"/>
              <a:tabLst>
                <a:tab pos="4168775" algn="l"/>
              </a:tabLst>
            </a:pPr>
            <a:r>
              <a:rPr lang="en-US" sz="1200" dirty="0" smtClean="0"/>
              <a:t>No billing</a:t>
            </a:r>
          </a:p>
          <a:p>
            <a:pPr marL="225425" indent="-225425" algn="l">
              <a:buFont typeface="Arial" pitchFamily="34" charset="0"/>
              <a:buChar char="•"/>
              <a:tabLst>
                <a:tab pos="4168775" algn="l"/>
              </a:tabLst>
            </a:pPr>
            <a:r>
              <a:rPr lang="en-US" sz="1200" dirty="0" smtClean="0"/>
              <a:t>Driver not registered</a:t>
            </a:r>
          </a:p>
          <a:p>
            <a:pPr marL="225425" indent="-225425" algn="l">
              <a:buFont typeface="Arial" pitchFamily="34" charset="0"/>
              <a:buChar char="•"/>
              <a:tabLst>
                <a:tab pos="4168775" algn="l"/>
              </a:tabLst>
            </a:pPr>
            <a:r>
              <a:rPr lang="en-US" sz="1200" dirty="0" smtClean="0"/>
              <a:t>Unit already in inventory (</a:t>
            </a:r>
            <a:r>
              <a:rPr lang="en-US" sz="1200" dirty="0" err="1" smtClean="0"/>
              <a:t>ingate</a:t>
            </a:r>
            <a:r>
              <a:rPr lang="en-US" sz="1200" dirty="0" smtClean="0"/>
              <a:t>)</a:t>
            </a:r>
          </a:p>
          <a:p>
            <a:pPr marL="225425" indent="-225425" algn="l">
              <a:buFont typeface="Arial" pitchFamily="34" charset="0"/>
              <a:buChar char="•"/>
              <a:tabLst>
                <a:tab pos="4168775" algn="l"/>
              </a:tabLst>
            </a:pPr>
            <a:r>
              <a:rPr lang="en-US" sz="1200" dirty="0" smtClean="0"/>
              <a:t>Unit not in inventory (</a:t>
            </a:r>
            <a:r>
              <a:rPr lang="en-US" sz="1200" dirty="0" err="1" smtClean="0"/>
              <a:t>outgate</a:t>
            </a:r>
            <a:r>
              <a:rPr lang="en-US" sz="1200" dirty="0" smtClean="0"/>
              <a:t>)</a:t>
            </a:r>
          </a:p>
          <a:p>
            <a:pPr marL="225425" indent="-225425" algn="l">
              <a:buFont typeface="Arial" pitchFamily="34" charset="0"/>
              <a:buChar char="•"/>
              <a:tabLst>
                <a:tab pos="4168775" algn="l"/>
              </a:tabLst>
            </a:pPr>
            <a:r>
              <a:rPr lang="en-US" sz="1200" dirty="0" smtClean="0"/>
              <a:t>No seal on load</a:t>
            </a:r>
          </a:p>
          <a:p>
            <a:pPr marL="225425" indent="-225425" algn="l">
              <a:buFont typeface="Arial" pitchFamily="34" charset="0"/>
              <a:buChar char="•"/>
              <a:tabLst>
                <a:tab pos="4168775" algn="l"/>
              </a:tabLst>
            </a:pPr>
            <a:r>
              <a:rPr lang="en-US" sz="1200" dirty="0" smtClean="0"/>
              <a:t>Improper placards	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1432" y="4120738"/>
            <a:ext cx="2197576" cy="217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106340" y="4785756"/>
            <a:ext cx="17187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of </a:t>
            </a:r>
          </a:p>
          <a:p>
            <a:r>
              <a:rPr lang="en-US" sz="1400" dirty="0" smtClean="0"/>
              <a:t>an error requiring</a:t>
            </a:r>
          </a:p>
          <a:p>
            <a:r>
              <a:rPr lang="en-US" sz="1400" dirty="0" smtClean="0"/>
              <a:t>gate assistance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0_template">
  <a:themeElements>
    <a:clrScheme name="Union Pacific">
      <a:dk1>
        <a:srgbClr val="000000"/>
      </a:dk1>
      <a:lt1>
        <a:srgbClr val="C0C0C0"/>
      </a:lt1>
      <a:dk2>
        <a:srgbClr val="00247D"/>
      </a:dk2>
      <a:lt2>
        <a:srgbClr val="CA0000"/>
      </a:lt2>
      <a:accent1>
        <a:srgbClr val="FFD400"/>
      </a:accent1>
      <a:accent2>
        <a:srgbClr val="6699C2"/>
      </a:accent2>
      <a:accent3>
        <a:srgbClr val="FC9114"/>
      </a:accent3>
      <a:accent4>
        <a:srgbClr val="638F38"/>
      </a:accent4>
      <a:accent5>
        <a:srgbClr val="8A5418"/>
      </a:accent5>
      <a:accent6>
        <a:srgbClr val="994DA1"/>
      </a:accent6>
      <a:hlink>
        <a:srgbClr val="00247D"/>
      </a:hlink>
      <a:folHlink>
        <a:srgbClr val="00247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FF"/>
        </a:dk1>
        <a:lt1>
          <a:srgbClr val="FFFFFF"/>
        </a:lt1>
        <a:dk2>
          <a:srgbClr val="FF0000"/>
        </a:dk2>
        <a:lt2>
          <a:srgbClr val="808080"/>
        </a:lt2>
        <a:accent1>
          <a:srgbClr val="FFCC00"/>
        </a:accent1>
        <a:accent2>
          <a:srgbClr val="0099CC"/>
        </a:accent2>
        <a:accent3>
          <a:srgbClr val="FFAAAA"/>
        </a:accent3>
        <a:accent4>
          <a:srgbClr val="DADADA"/>
        </a:accent4>
        <a:accent5>
          <a:srgbClr val="FFE2AA"/>
        </a:accent5>
        <a:accent6>
          <a:srgbClr val="008AB9"/>
        </a:accent6>
        <a:hlink>
          <a:srgbClr val="FF66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0C0C0"/>
        </a:lt1>
        <a:dk2>
          <a:srgbClr val="1C357F"/>
        </a:dk2>
        <a:lt2>
          <a:srgbClr val="CA0000"/>
        </a:lt2>
        <a:accent1>
          <a:srgbClr val="FFC300"/>
        </a:accent1>
        <a:accent2>
          <a:srgbClr val="A3BCDA"/>
        </a:accent2>
        <a:accent3>
          <a:srgbClr val="DCDCDC"/>
        </a:accent3>
        <a:accent4>
          <a:srgbClr val="000000"/>
        </a:accent4>
        <a:accent5>
          <a:srgbClr val="FFDEAA"/>
        </a:accent5>
        <a:accent6>
          <a:srgbClr val="93AAC5"/>
        </a:accent6>
        <a:hlink>
          <a:srgbClr val="F05A0A"/>
        </a:hlink>
        <a:folHlink>
          <a:srgbClr val="0564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230</Words>
  <Application>Microsoft Office PowerPoint</Application>
  <PresentationFormat>Letter Paper (8.5x11 in)</PresentationFormat>
  <Paragraphs>32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150_template</vt:lpstr>
      <vt:lpstr>Union Pacific Intermodal Yard AGS (Automated Gate System) Quick Reference for Drivers</vt:lpstr>
    </vt:vector>
  </TitlesOfParts>
  <Company>Union Pacific Railroad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</dc:title>
  <dc:creator>corp128</dc:creator>
  <cp:lastModifiedBy>osdd237</cp:lastModifiedBy>
  <cp:revision>13</cp:revision>
  <cp:lastPrinted>2011-08-24T14:14:27Z</cp:lastPrinted>
  <dcterms:created xsi:type="dcterms:W3CDTF">2011-08-24T14:50:28Z</dcterms:created>
  <dcterms:modified xsi:type="dcterms:W3CDTF">2014-01-20T15:01:16Z</dcterms:modified>
</cp:coreProperties>
</file>